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8" r:id="rId1"/>
  </p:sldMasterIdLst>
  <p:notesMasterIdLst>
    <p:notesMasterId r:id="rId3"/>
  </p:notesMasterIdLst>
  <p:sldIdLst>
    <p:sldId id="264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900"/>
    <a:srgbClr val="F1F1F1"/>
    <a:srgbClr val="DFD8CA"/>
    <a:srgbClr val="FFFFFF"/>
    <a:srgbClr val="B48F85"/>
    <a:srgbClr val="FFFBF5"/>
    <a:srgbClr val="F8F8F8"/>
    <a:srgbClr val="B17558"/>
    <a:srgbClr val="4C3438"/>
    <a:srgbClr val="FFFB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626"/>
  </p:normalViewPr>
  <p:slideViewPr>
    <p:cSldViewPr snapToGrid="0">
      <p:cViewPr>
        <p:scale>
          <a:sx n="100" d="100"/>
          <a:sy n="100" d="100"/>
        </p:scale>
        <p:origin x="720" y="-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svg" Id="rId3" /><Relationship Type="http://schemas.openxmlformats.org/officeDocument/2006/relationships/image" Target="/ppt/media/image1.pn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raphic 23">
            <a:extLst>
              <a:ext uri="{FF2B5EF4-FFF2-40B4-BE49-F238E27FC236}">
                <a16:creationId xmlns:a16="http://schemas.microsoft.com/office/drawing/2014/main" id="{783ABCFD-56F3-5115-F541-CE094FA0BA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28722" b="1759"/>
          <a:stretch/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60BE85B-3617-F23E-2AD6-90DBBB862908}"/>
              </a:ext>
            </a:extLst>
          </p:cNvPr>
          <p:cNvSpPr/>
          <p:nvPr userDrawn="1"/>
        </p:nvSpPr>
        <p:spPr>
          <a:xfrm>
            <a:off x="1258957" y="1060175"/>
            <a:ext cx="7566992" cy="5645426"/>
          </a:xfrm>
          <a:prstGeom prst="rect">
            <a:avLst/>
          </a:prstGeom>
          <a:solidFill>
            <a:schemeClr val="bg1"/>
          </a:solidFill>
          <a:ln w="2222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E46D9D-6653-C849-C432-9EF0710907CC}"/>
              </a:ext>
            </a:extLst>
          </p:cNvPr>
          <p:cNvCxnSpPr>
            <a:cxnSpLocks/>
          </p:cNvCxnSpPr>
          <p:nvPr userDrawn="1"/>
        </p:nvCxnSpPr>
        <p:spPr>
          <a:xfrm>
            <a:off x="5567797" y="5822344"/>
            <a:ext cx="220348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DB0BC75B-B586-AD10-3059-E485F3935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383" y="2548877"/>
            <a:ext cx="5468112" cy="1746504"/>
          </a:xfrm>
        </p:spPr>
        <p:txBody>
          <a:bodyPr/>
          <a:lstStyle>
            <a:lvl1pPr algn="ctr">
              <a:defRPr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Text Placeholder 23">
            <a:extLst>
              <a:ext uri="{FF2B5EF4-FFF2-40B4-BE49-F238E27FC236}">
                <a16:creationId xmlns:a16="http://schemas.microsoft.com/office/drawing/2014/main" id="{2C41AE95-7812-96A3-490C-C2465F7D81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08522" y="1201463"/>
            <a:ext cx="5469973" cy="821772"/>
          </a:xfrm>
        </p:spPr>
        <p:txBody>
          <a:bodyPr lIns="0" tIns="0" rIns="0" bIns="0" anchor="b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2400" i="0" cap="all" spc="40" baseline="0">
                <a:solidFill>
                  <a:schemeClr val="tx2">
                    <a:lumMod val="50000"/>
                  </a:schemeClr>
                </a:solidFill>
                <a:latin typeface="+mj-lt"/>
                <a:cs typeface="Posterama" panose="020B0504020200020000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Text Placeholder 23">
            <a:extLst>
              <a:ext uri="{FF2B5EF4-FFF2-40B4-BE49-F238E27FC236}">
                <a16:creationId xmlns:a16="http://schemas.microsoft.com/office/drawing/2014/main" id="{177094AD-FB02-8062-A5A3-03C84BF279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308522" y="2196006"/>
            <a:ext cx="5469973" cy="260893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400" i="0" cap="none" spc="30" baseline="0">
                <a:latin typeface="+mj-lt"/>
                <a:cs typeface="Posterama" panose="020B0504020200020000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3D1C7268-F77C-E021-8E31-6F38553ABC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08522" y="4387807"/>
            <a:ext cx="5469973" cy="822869"/>
          </a:xfrm>
        </p:spPr>
        <p:txBody>
          <a:bodyPr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i="0" cap="none" spc="30" baseline="0">
                <a:latin typeface="+mj-lt"/>
                <a:cs typeface="Posterama" panose="020B0504020200020000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E90A25A4-D909-9C82-3D6D-055308FCD6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00617" y="5419464"/>
            <a:ext cx="2198327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00" i="0" cap="none" spc="30" baseline="0">
                <a:latin typeface="+mj-lt"/>
                <a:cs typeface="Posterama" panose="020B0504020200020000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23">
            <a:extLst>
              <a:ext uri="{FF2B5EF4-FFF2-40B4-BE49-F238E27FC236}">
                <a16:creationId xmlns:a16="http://schemas.microsoft.com/office/drawing/2014/main" id="{906A0647-1F7C-6462-A74F-0919C57B7A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00617" y="5839247"/>
            <a:ext cx="2198327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50" i="0" cap="all" spc="30" baseline="0">
                <a:latin typeface="+mj-lt"/>
                <a:cs typeface="Posterama" panose="020B0504020200020000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23">
            <a:extLst>
              <a:ext uri="{FF2B5EF4-FFF2-40B4-BE49-F238E27FC236}">
                <a16:creationId xmlns:a16="http://schemas.microsoft.com/office/drawing/2014/main" id="{A905A69A-BC33-DC8B-E077-41B6FACF23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567796" y="5421580"/>
            <a:ext cx="2203484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700" i="0" cap="none" spc="0" baseline="0">
                <a:latin typeface="Rastanty Cortez" panose="02000506000000020003" pitchFamily="2" charset="77"/>
                <a:cs typeface="Posterama" panose="020B0504020200020000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6" name="Text Placeholder 23">
            <a:extLst>
              <a:ext uri="{FF2B5EF4-FFF2-40B4-BE49-F238E27FC236}">
                <a16:creationId xmlns:a16="http://schemas.microsoft.com/office/drawing/2014/main" id="{722700A0-0FC6-EC30-926D-38B68758CAA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567796" y="5837731"/>
            <a:ext cx="2203484" cy="384048"/>
          </a:xfrm>
        </p:spPr>
        <p:txBody>
          <a:bodyPr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50" i="0" cap="all" spc="30" baseline="0">
                <a:latin typeface="+mj-lt"/>
                <a:cs typeface="Posterama" panose="020B0504020200020000" pitchFamily="34" charset="0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16BA104-C1A3-D25A-C1A5-5EE72F1E0665}"/>
              </a:ext>
            </a:extLst>
          </p:cNvPr>
          <p:cNvCxnSpPr>
            <a:cxnSpLocks/>
          </p:cNvCxnSpPr>
          <p:nvPr userDrawn="1"/>
        </p:nvCxnSpPr>
        <p:spPr>
          <a:xfrm>
            <a:off x="2295461" y="5822344"/>
            <a:ext cx="220348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56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6D2ED-9CA7-5C6D-4F79-AA1B54E66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CDFE2-40C4-187C-9CB8-6723147C7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274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i="0" kern="1200" cap="all" spc="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3000"/>
        </a:lnSpc>
        <a:spcBef>
          <a:spcPts val="1000"/>
        </a:spcBef>
        <a:buFontTx/>
        <a:buNone/>
        <a:defRPr sz="1400" b="0" i="0" kern="1200">
          <a:solidFill>
            <a:schemeClr val="tx1"/>
          </a:solidFill>
          <a:latin typeface="+mn-lt"/>
          <a:ea typeface="+mn-ea"/>
          <a:cs typeface="Posterama" panose="020B0504020200020000" pitchFamily="34" charset="0"/>
        </a:defRPr>
      </a:lvl1pPr>
      <a:lvl2pPr marL="457200" indent="0" algn="l" defTabSz="914400" rtl="0" eaLnBrk="1" latinLnBrk="0" hangingPunct="1">
        <a:lnSpc>
          <a:spcPct val="103000"/>
        </a:lnSpc>
        <a:spcBef>
          <a:spcPts val="500"/>
        </a:spcBef>
        <a:buFontTx/>
        <a:buNone/>
        <a:defRPr sz="1400" b="0" i="0" kern="1200">
          <a:solidFill>
            <a:schemeClr val="tx1"/>
          </a:solidFill>
          <a:latin typeface="+mn-lt"/>
          <a:ea typeface="+mn-ea"/>
          <a:cs typeface="Posterama" panose="020B0504020200020000" pitchFamily="34" charset="0"/>
        </a:defRPr>
      </a:lvl2pPr>
      <a:lvl3pPr marL="914400" indent="0" algn="l" defTabSz="914400" rtl="0" eaLnBrk="1" latinLnBrk="0" hangingPunct="1">
        <a:lnSpc>
          <a:spcPct val="103000"/>
        </a:lnSpc>
        <a:spcBef>
          <a:spcPts val="500"/>
        </a:spcBef>
        <a:buFontTx/>
        <a:buNone/>
        <a:defRPr sz="1400" b="0" i="0" kern="1200">
          <a:solidFill>
            <a:schemeClr val="tx1"/>
          </a:solidFill>
          <a:latin typeface="+mn-lt"/>
          <a:ea typeface="+mn-ea"/>
          <a:cs typeface="Posterama" panose="020B0504020200020000" pitchFamily="34" charset="0"/>
        </a:defRPr>
      </a:lvl3pPr>
      <a:lvl4pPr marL="1371600" indent="0" algn="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0" i="1" kern="1200">
          <a:solidFill>
            <a:schemeClr val="tx1"/>
          </a:solidFill>
          <a:latin typeface="Posterama" panose="020B0504020200020000" pitchFamily="34" charset="0"/>
          <a:ea typeface="+mn-ea"/>
          <a:cs typeface="Posterama" panose="020B0504020200020000" pitchFamily="34" charset="0"/>
        </a:defRPr>
      </a:lvl4pPr>
      <a:lvl5pPr marL="1828800" indent="0" algn="r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0" i="1" kern="1200">
          <a:solidFill>
            <a:schemeClr val="tx1"/>
          </a:solidFill>
          <a:latin typeface="Posterama" panose="020B0504020200020000" pitchFamily="34" charset="0"/>
          <a:ea typeface="+mn-ea"/>
          <a:cs typeface="Posterama" panose="020B0504020200020000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40">
            <a:extLst>
              <a:ext uri="{FF2B5EF4-FFF2-40B4-BE49-F238E27FC236}">
                <a16:creationId xmlns:a16="http://schemas.microsoft.com/office/drawing/2014/main" id="{9804B87F-84A1-FFA4-4F62-19A2BEB60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Rene Magi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DEC229-DBCC-10B3-B84D-BA8EB1B851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08522" y="1201463"/>
            <a:ext cx="5469973" cy="821772"/>
          </a:xfrm>
        </p:spPr>
        <p:txBody>
          <a:bodyPr/>
          <a:lstStyle/>
          <a:p>
            <a:r>
              <a:rPr lang="en-US" dirty="0"/>
              <a:t>Employee of the month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FC390-3875-9900-FEAF-B3E6939E58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308522" y="2196006"/>
            <a:ext cx="5469973" cy="260893"/>
          </a:xfrm>
        </p:spPr>
        <p:txBody>
          <a:bodyPr/>
          <a:lstStyle/>
          <a:p>
            <a:r>
              <a:rPr lang="en-US" dirty="0"/>
              <a:t>is presented to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6E64D6-C806-E4B0-34E5-B3C3E056FA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08522" y="4387807"/>
            <a:ext cx="5469973" cy="822869"/>
          </a:xfrm>
        </p:spPr>
        <p:txBody>
          <a:bodyPr/>
          <a:lstStyle/>
          <a:p>
            <a:r>
              <a:rPr lang="en-US" dirty="0"/>
              <a:t>for their incredible hard work and dedication this month.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946032C-245E-3920-39C9-C24A09F6344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00617" y="5419464"/>
            <a:ext cx="2198327" cy="384048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A11185-DD7E-C0F9-4B17-BB9B689FFC8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00617" y="5839247"/>
            <a:ext cx="2198327" cy="384048"/>
          </a:xfrm>
        </p:spPr>
        <p:txBody>
          <a:bodyPr/>
          <a:lstStyle/>
          <a:p>
            <a:r>
              <a:rPr lang="en-US" dirty="0"/>
              <a:t>Date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CCE2820-F310-7BCE-F5E4-7EB106B0F40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567796" y="5421580"/>
            <a:ext cx="2203484" cy="384048"/>
          </a:xfrm>
        </p:spPr>
        <p:txBody>
          <a:bodyPr/>
          <a:lstStyle/>
          <a:p>
            <a:r>
              <a:rPr lang="en-US" dirty="0"/>
              <a:t>Jordan Mitchell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667F4E9-AE3B-D0F1-F61D-F3A1A03E3A5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567796" y="5837731"/>
            <a:ext cx="2203484" cy="384048"/>
          </a:xfrm>
        </p:spPr>
        <p:txBody>
          <a:bodyPr/>
          <a:lstStyle/>
          <a:p>
            <a:r>
              <a:rPr lang="en-US" dirty="0"/>
              <a:t>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47217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ertificate8">
      <a:dk1>
        <a:srgbClr val="000000"/>
      </a:dk1>
      <a:lt1>
        <a:srgbClr val="FFFFFF"/>
      </a:lt1>
      <a:dk2>
        <a:srgbClr val="84A49C"/>
      </a:dk2>
      <a:lt2>
        <a:srgbClr val="E7E6E6"/>
      </a:lt2>
      <a:accent1>
        <a:srgbClr val="AEC2AF"/>
      </a:accent1>
      <a:accent2>
        <a:srgbClr val="CCD5AE"/>
      </a:accent2>
      <a:accent3>
        <a:srgbClr val="EEF6E0"/>
      </a:accent3>
      <a:accent4>
        <a:srgbClr val="588391"/>
      </a:accent4>
      <a:accent5>
        <a:srgbClr val="114558"/>
      </a:accent5>
      <a:accent6>
        <a:srgbClr val="00171D"/>
      </a:accent6>
      <a:hlink>
        <a:srgbClr val="0563C1"/>
      </a:hlink>
      <a:folHlink>
        <a:srgbClr val="954F72"/>
      </a:folHlink>
    </a:clrScheme>
    <a:fontScheme name="Custom 74">
      <a:majorFont>
        <a:latin typeface="Posterama"/>
        <a:ea typeface=""/>
        <a:cs typeface=""/>
      </a:majorFont>
      <a:minorFont>
        <a:latin typeface="Elephan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P_Certificate_8_win32_CP_v2" id="{2D896647-E1D3-4C1D-8397-39D1D7B12007}" vid="{95726BFD-9856-4604-B104-4518FCD21553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862A0EDC-0F74-43C8-8BB2-F4FAE8164AC1}"/>
</file>

<file path=customXml/itemProps22.xml><?xml version="1.0" encoding="utf-8"?>
<ds:datastoreItem xmlns:ds="http://schemas.openxmlformats.org/officeDocument/2006/customXml" ds:itemID="{A4AF63B2-B49E-4540-B7E6-773C147DCA02}"/>
</file>

<file path=customXml/itemProps31.xml><?xml version="1.0" encoding="utf-8"?>
<ds:datastoreItem xmlns:ds="http://schemas.openxmlformats.org/officeDocument/2006/customXml" ds:itemID="{4E1825B5-3232-4742-B2E3-8780103D0591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27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Elephant Pro</vt:lpstr>
      <vt:lpstr>Posterama</vt:lpstr>
      <vt:lpstr>Rastanty Cortez</vt:lpstr>
      <vt:lpstr>Custom</vt:lpstr>
      <vt:lpstr>Rene Magi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2024-04-29T23:02:01Z</dcterms:created>
  <dcterms:modified xsi:type="dcterms:W3CDTF">2024-04-29T23:02:58Z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